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4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51w5aXjC2w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BD1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85AA2B-7C4A-4AF1-312B-AC9BEE8A1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316" y="-361555"/>
            <a:ext cx="3566469" cy="3694496"/>
          </a:xfrm>
          <a:prstGeom prst="rect">
            <a:avLst/>
          </a:prstGeom>
        </p:spPr>
      </p:pic>
      <p:pic>
        <p:nvPicPr>
          <p:cNvPr id="8" name="Picture 7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8ABB7F8-2EC9-04A7-59BE-9DAABE9256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06" y="1783354"/>
            <a:ext cx="3621552" cy="512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1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9, 18, 27, 36, 45,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54, 63, 72, 81,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90, 99, 108.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4768198" y="6491205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9s!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A07B46F-A3DE-DE25-B133-E88A35841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441" y="1314867"/>
            <a:ext cx="3621552" cy="512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A4857A-2818-7142-3C63-37C7FABE6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42" y="1457899"/>
            <a:ext cx="5032983" cy="28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9s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8720750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9, 18 and 27.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C9ACB5E-C574-E817-3E3C-0942C96EF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3" y="4220062"/>
            <a:ext cx="1739845" cy="24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002" y="1559349"/>
            <a:ext cx="9615996" cy="24343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36 and 45.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216916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36" y="1836629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83048188-4CD2-A5F4-53DF-FE4120846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3" y="4220062"/>
            <a:ext cx="1739845" cy="24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71538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54 and 63.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7B19712-EE85-B422-4955-3976DD6FD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3" y="4220062"/>
            <a:ext cx="1739845" cy="24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992" y="1992121"/>
            <a:ext cx="9671550" cy="28721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72 and 81.</a:t>
            </a:r>
          </a:p>
          <a:p>
            <a:pPr marL="0" indent="0">
              <a:buNone/>
            </a:pPr>
            <a:endParaRPr lang="en-GB" sz="80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7" y="2443123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40" y="2070837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6354567-3156-5CE3-6DE2-734EDA74A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620" y="4320448"/>
            <a:ext cx="1739845" cy="24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670" y="1247330"/>
            <a:ext cx="9645162" cy="36294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90!</a:t>
            </a:r>
          </a:p>
          <a:p>
            <a:pPr marL="0" indent="0">
              <a:buNone/>
            </a:pPr>
            <a:r>
              <a:rPr lang="en-GB" sz="11500" dirty="0"/>
              <a:t>99, 108.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7D8EBEA-B094-7D05-8B29-456FC746B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3" y="4220062"/>
            <a:ext cx="1739845" cy="24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913041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Rock with us,</a:t>
            </a:r>
          </a:p>
          <a:p>
            <a:pPr marL="0" indent="0">
              <a:buNone/>
            </a:pPr>
            <a:r>
              <a:rPr lang="en-GB" sz="8000" dirty="0"/>
              <a:t>we’re doing great!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9s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DD47819-640A-9595-5E2B-0DBF2BF88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955" y="3440998"/>
            <a:ext cx="2193366" cy="31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9s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9, 18 and 27.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36 and 45.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54 and 63.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72 and 81.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90!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99, 108.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Rock with us,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we’re doing great!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551794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9s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306</Words>
  <Application>Microsoft Office PowerPoint</Application>
  <PresentationFormat>Widescreen</PresentationFormat>
  <Paragraphs>58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9s!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9s</vt:lpstr>
      <vt:lpstr>The 9s</vt:lpstr>
      <vt:lpstr>The 9s</vt:lpstr>
      <vt:lpstr>The 9s</vt:lpstr>
      <vt:lpstr>The 9s</vt:lpstr>
      <vt:lpstr>The 9s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33</cp:revision>
  <dcterms:created xsi:type="dcterms:W3CDTF">2022-04-20T21:32:57Z</dcterms:created>
  <dcterms:modified xsi:type="dcterms:W3CDTF">2022-10-05T09:11:09Z</dcterms:modified>
</cp:coreProperties>
</file>