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1" r:id="rId2"/>
    <p:sldId id="271" r:id="rId3"/>
    <p:sldId id="294" r:id="rId4"/>
    <p:sldId id="298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5665" autoAdjust="0"/>
  </p:normalViewPr>
  <p:slideViewPr>
    <p:cSldViewPr snapToGrid="0">
      <p:cViewPr varScale="1">
        <p:scale>
          <a:sx n="69" d="100"/>
          <a:sy n="69" d="100"/>
        </p:scale>
        <p:origin x="9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4ZS6RYXLLEE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FF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22E269-694D-BC0C-13CE-FC185CA7F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316" y="-441020"/>
            <a:ext cx="3566469" cy="3694496"/>
          </a:xfrm>
          <a:prstGeom prst="rect">
            <a:avLst/>
          </a:prstGeom>
        </p:spPr>
      </p:pic>
      <p:pic>
        <p:nvPicPr>
          <p:cNvPr id="9" name="Picture 8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90115C25-60D4-D920-40D3-34AC5A056C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936" y="1406228"/>
            <a:ext cx="3598754" cy="508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6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6, 12, 18, 24, 30,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36, 42, 48, 54, 60,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66, 72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2765382" y="6482667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6s!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D2470D29-03B9-6CDE-C692-011A3EA56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73" y="1573282"/>
            <a:ext cx="3598754" cy="508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E69D6-9A7F-364D-8166-A074CD81DB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98" y="1847374"/>
            <a:ext cx="4366455" cy="245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</a:t>
            </a:r>
            <a:r>
              <a:rPr lang="en-GB" sz="6600" i="1"/>
              <a:t>next 2 </a:t>
            </a:r>
            <a:r>
              <a:rPr lang="en-GB" sz="6600" i="1" dirty="0"/>
              <a:t>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400" dirty="0"/>
              <a:t>We’re ready to rock in a 6s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8720750" cy="31824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6, 12. </a:t>
            </a:r>
          </a:p>
          <a:p>
            <a:pPr marL="0" indent="0">
              <a:buNone/>
            </a:pPr>
            <a:r>
              <a:rPr lang="en-GB" sz="11500" dirty="0"/>
              <a:t>18, 24.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6s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1F75154C-F180-1B0D-7182-63950FC21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03" y="40414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1947407"/>
            <a:ext cx="9615996" cy="19067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30, 36, 42, 48. 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37" y="2542367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46" y="2135811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6s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0DC946D7-1441-659E-2E85-01690EE1DF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465" y="41557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71538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5500" dirty="0"/>
              <a:t>54, </a:t>
            </a:r>
            <a:r>
              <a:rPr lang="en-GB" sz="7200" dirty="0"/>
              <a:t>60</a:t>
            </a:r>
            <a:r>
              <a:rPr lang="en-GB" sz="6600" dirty="0"/>
              <a:t>, </a:t>
            </a:r>
            <a:r>
              <a:rPr lang="en-GB" sz="9600" dirty="0"/>
              <a:t>66</a:t>
            </a:r>
            <a:r>
              <a:rPr lang="en-GB" sz="8000" dirty="0"/>
              <a:t>, </a:t>
            </a:r>
            <a:r>
              <a:rPr lang="en-GB" sz="11500" dirty="0"/>
              <a:t>72</a:t>
            </a:r>
            <a:r>
              <a:rPr lang="en-GB" sz="9600" dirty="0"/>
              <a:t>.</a:t>
            </a:r>
            <a:endParaRPr lang="en-GB" sz="5500" dirty="0"/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6s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B00EB0F4-024C-518F-9C17-BFE3332A1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03" y="40414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6495" y="1236034"/>
            <a:ext cx="9671550" cy="4505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 err="1"/>
              <a:t>Rox</a:t>
            </a:r>
            <a:r>
              <a:rPr lang="en-GB" sz="8000" dirty="0"/>
              <a:t> knows the music.</a:t>
            </a:r>
          </a:p>
          <a:p>
            <a:pPr marL="0" indent="0">
              <a:buNone/>
            </a:pPr>
            <a:r>
              <a:rPr lang="en-GB" sz="8000" dirty="0"/>
              <a:t>Clap </a:t>
            </a:r>
            <a:r>
              <a:rPr lang="en-GB" sz="8000" dirty="0" err="1"/>
              <a:t>clap</a:t>
            </a:r>
            <a:r>
              <a:rPr lang="en-GB" sz="8000" dirty="0"/>
              <a:t> your hands.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" y="1356444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10" y="1028379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10s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E22BD9B7-0EB6-C25D-035E-FCFFDE347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03" y="40414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800" dirty="0"/>
              <a:t>We know the 6s.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6s</a:t>
            </a:r>
          </a:p>
        </p:txBody>
      </p:sp>
      <p:pic>
        <p:nvPicPr>
          <p:cNvPr id="2" name="Picture 1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AB6E6F6B-5170-BAA3-E446-8FA7BD759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03" y="40414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134" y="1913042"/>
            <a:ext cx="9671550" cy="308099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 err="1"/>
              <a:t>Jammin</a:t>
            </a:r>
            <a:r>
              <a:rPr lang="en-GB" sz="8000" dirty="0"/>
              <a:t>’ with our band.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6s</a:t>
            </a:r>
          </a:p>
        </p:txBody>
      </p:sp>
      <p:pic>
        <p:nvPicPr>
          <p:cNvPr id="3" name="Picture 2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472D28F6-E209-47F7-FAE5-9E0EB4C2D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0003" y="4041462"/>
            <a:ext cx="1766061" cy="249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6s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6887598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6, 12.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18, 24.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30, 36, 42, 48.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54, 60, 66, 72.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Rox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knows the music.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Clap </a:t>
            </a: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clap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 your hands.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 know the 6s.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 err="1">
                <a:latin typeface="Arial" panose="020B0604020202020204" pitchFamily="34" charset="0"/>
                <a:cs typeface="Arial" panose="020B0604020202020204" pitchFamily="34" charset="0"/>
              </a:rPr>
              <a:t>Jammin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’ with our band!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6914803" y="178915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6s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1539</TotalTime>
  <Words>331</Words>
  <Application>Microsoft Office PowerPoint</Application>
  <PresentationFormat>Widescreen</PresentationFormat>
  <Paragraphs>58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6s!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6s</vt:lpstr>
      <vt:lpstr>The 6s</vt:lpstr>
      <vt:lpstr>The 6s</vt:lpstr>
      <vt:lpstr>The 10s</vt:lpstr>
      <vt:lpstr>The 6s</vt:lpstr>
      <vt:lpstr>The 6s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Bruno Reddy</cp:lastModifiedBy>
  <cp:revision>33</cp:revision>
  <dcterms:created xsi:type="dcterms:W3CDTF">2022-04-20T21:32:57Z</dcterms:created>
  <dcterms:modified xsi:type="dcterms:W3CDTF">2022-10-05T09:05:29Z</dcterms:modified>
</cp:coreProperties>
</file>