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8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96" r:id="rId13"/>
    <p:sldId id="269" r:id="rId14"/>
    <p:sldId id="297" r:id="rId15"/>
    <p:sldId id="293" r:id="rId16"/>
    <p:sldId id="290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oVA9Iy6-C0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009F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264C96-270C-ECF9-397B-C3C8BF189E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5316" y="-518486"/>
            <a:ext cx="3566469" cy="36944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2989C4-928D-45EE-168D-908F91DCAA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866" y="1084584"/>
            <a:ext cx="4500945" cy="6365219"/>
          </a:xfrm>
          <a:prstGeom prst="rect">
            <a:avLst/>
          </a:prstGeom>
        </p:spPr>
      </p:pic>
      <p:pic>
        <p:nvPicPr>
          <p:cNvPr id="14" name="Picture 13" descr="Text, logo&#10;&#10;Description automatically generated">
            <a:extLst>
              <a:ext uri="{FF2B5EF4-FFF2-40B4-BE49-F238E27FC236}">
                <a16:creationId xmlns:a16="http://schemas.microsoft.com/office/drawing/2014/main" id="{FDBD9F05-AA8A-3F88-77AE-CC91F6918C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-7109090" y="-1919124"/>
            <a:ext cx="5985139" cy="17251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FD82C2-6B18-12C4-74EB-7BEAEF188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53977" y="-1617"/>
            <a:ext cx="3910557" cy="165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7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2, 4, 6, 8, 10,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12, 14, 16, 18,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20, 22, 24.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4646680" y="6544595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2s!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E90D6E-7D41-0314-0D51-DD3325252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425" y="2461847"/>
            <a:ext cx="3108589" cy="439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466629-8D56-9FDA-E9F0-146225B1B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925" y="1627310"/>
            <a:ext cx="4876800" cy="273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2s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534" y="1247331"/>
            <a:ext cx="8720750" cy="3861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2 to the 4</a:t>
            </a:r>
          </a:p>
          <a:p>
            <a:pPr marL="0" indent="0">
              <a:buNone/>
            </a:pPr>
            <a:r>
              <a:rPr lang="en-GB" sz="8000" dirty="0"/>
              <a:t>To the 6</a:t>
            </a:r>
          </a:p>
          <a:p>
            <a:pPr marL="0" indent="0">
              <a:buNone/>
            </a:pPr>
            <a:r>
              <a:rPr lang="en-GB" sz="8000" dirty="0"/>
              <a:t>To the 8.</a:t>
            </a:r>
          </a:p>
          <a:p>
            <a:pPr marL="0" indent="0">
              <a:buNone/>
            </a:pPr>
            <a:endParaRPr lang="en-GB" sz="11500" dirty="0"/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7" y="1815939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71" y="1465205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2s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01EFF-F30A-8CC7-DA3B-446BF11F8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81" y="4048051"/>
            <a:ext cx="1986959" cy="28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961599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Look to the side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High five a mate!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2s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36ECF-9543-A213-2718-95AAA4F30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81" y="4048051"/>
            <a:ext cx="1986959" cy="28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977" y="1081829"/>
            <a:ext cx="9794854" cy="50297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10 to the 12, 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14, 16.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69" y="1750137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69" y="1311480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2s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34CD22-4832-49C8-D57F-743985BAE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81" y="4048051"/>
            <a:ext cx="1986959" cy="28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739" y="984737"/>
            <a:ext cx="10199077" cy="41763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Rock like a Boss,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Roll like Springsteen.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41" y="1252772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73" y="76540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B9D56D-E497-689A-23FA-313148057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81" y="4048051"/>
            <a:ext cx="1986959" cy="28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18, 20,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22, 24.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endParaRPr lang="en-GB" sz="80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2s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4D0656-6373-E6AB-31CF-90D9986D8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81" y="4048051"/>
            <a:ext cx="1986959" cy="28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713" y="866901"/>
            <a:ext cx="9671550" cy="5217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Now we’re </a:t>
            </a:r>
            <a:r>
              <a:rPr lang="en-GB" sz="8000" dirty="0" err="1"/>
              <a:t>vibin</a:t>
            </a:r>
            <a:r>
              <a:rPr lang="en-GB" sz="8000" dirty="0"/>
              <a:t>’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Leave ‘</a:t>
            </a:r>
            <a:r>
              <a:rPr lang="en-GB" sz="8000" dirty="0" err="1"/>
              <a:t>em</a:t>
            </a:r>
            <a:r>
              <a:rPr lang="en-GB" sz="8000" dirty="0"/>
              <a:t> wanting more…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53" y="1716118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22" y="106001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2s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D14BDB-059B-2752-D5B1-10E8571477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781" y="4048051"/>
            <a:ext cx="1986959" cy="28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697259" y="178915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2s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4573D27-2B6B-3417-7F61-67F8B1D8D1D8}"/>
              </a:ext>
            </a:extLst>
          </p:cNvPr>
          <p:cNvSpPr txBox="1">
            <a:spLocks/>
          </p:cNvSpPr>
          <p:nvPr/>
        </p:nvSpPr>
        <p:spPr>
          <a:xfrm>
            <a:off x="689542" y="965201"/>
            <a:ext cx="5737078" cy="5466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Ready for what?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We’re ready to rock in a 2s kind of way!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 err="1"/>
              <a:t>Woooooooooaaaaaaahhh</a:t>
            </a:r>
            <a:r>
              <a:rPr lang="en-GB" sz="2400" dirty="0"/>
              <a:t>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405" y="904664"/>
            <a:ext cx="4614615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/>
              <a:t>2 to the 4 to the 6 to the 8.</a:t>
            </a:r>
          </a:p>
          <a:p>
            <a:pPr marL="0" indent="0">
              <a:buNone/>
            </a:pPr>
            <a:r>
              <a:rPr lang="en-GB" sz="2800" dirty="0"/>
              <a:t>Look to the side, </a:t>
            </a:r>
          </a:p>
          <a:p>
            <a:pPr marL="0" indent="0">
              <a:buNone/>
            </a:pPr>
            <a:r>
              <a:rPr lang="en-GB" sz="2800" dirty="0"/>
              <a:t>High five a mate!</a:t>
            </a:r>
          </a:p>
          <a:p>
            <a:pPr marL="0" indent="0">
              <a:buNone/>
            </a:pPr>
            <a:r>
              <a:rPr lang="en-GB" sz="2800" dirty="0"/>
              <a:t>10 to the 12 to the 14, 16.</a:t>
            </a:r>
          </a:p>
          <a:p>
            <a:pPr marL="0" indent="0">
              <a:buNone/>
            </a:pPr>
            <a:r>
              <a:rPr lang="en-GB" sz="2800" dirty="0"/>
              <a:t>Rock like a Boss.</a:t>
            </a:r>
          </a:p>
          <a:p>
            <a:pPr marL="0" indent="0">
              <a:buNone/>
            </a:pPr>
            <a:r>
              <a:rPr lang="en-GB" sz="2800" dirty="0"/>
              <a:t>Roll like Springsteen!</a:t>
            </a:r>
          </a:p>
          <a:p>
            <a:pPr marL="0" indent="0">
              <a:buNone/>
            </a:pPr>
            <a:r>
              <a:rPr lang="en-GB" sz="2800" dirty="0"/>
              <a:t>18, 20, 22, 24.</a:t>
            </a:r>
          </a:p>
          <a:p>
            <a:pPr marL="0" indent="0">
              <a:buNone/>
            </a:pPr>
            <a:r>
              <a:rPr lang="en-GB" sz="2800" dirty="0"/>
              <a:t>Now we’re </a:t>
            </a:r>
            <a:r>
              <a:rPr lang="en-GB" sz="2800" dirty="0" err="1"/>
              <a:t>vibin</a:t>
            </a:r>
            <a:r>
              <a:rPr lang="en-GB" sz="2800" dirty="0"/>
              <a:t>’</a:t>
            </a:r>
          </a:p>
          <a:p>
            <a:pPr marL="0" indent="0">
              <a:buNone/>
            </a:pPr>
            <a:r>
              <a:rPr lang="en-GB" sz="2800" dirty="0"/>
              <a:t>Leave ‘</a:t>
            </a:r>
            <a:r>
              <a:rPr lang="en-GB" sz="2800" dirty="0" err="1"/>
              <a:t>em</a:t>
            </a:r>
            <a:r>
              <a:rPr lang="en-GB" sz="2800" dirty="0"/>
              <a:t> wanting </a:t>
            </a:r>
          </a:p>
          <a:p>
            <a:pPr marL="0" indent="0">
              <a:buNone/>
            </a:pPr>
            <a:r>
              <a:rPr lang="en-GB" sz="2800" dirty="0"/>
              <a:t>more…</a:t>
            </a:r>
          </a:p>
        </p:txBody>
      </p: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1536</TotalTime>
  <Words>355</Words>
  <Application>Microsoft Office PowerPoint</Application>
  <PresentationFormat>Widescreen</PresentationFormat>
  <Paragraphs>71</Paragraphs>
  <Slides>17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2s!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2s</vt:lpstr>
      <vt:lpstr>The 2s</vt:lpstr>
      <vt:lpstr>The 2s</vt:lpstr>
      <vt:lpstr>The 2s</vt:lpstr>
      <vt:lpstr>The 2s</vt:lpstr>
      <vt:lpstr>The 2s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40</cp:revision>
  <dcterms:created xsi:type="dcterms:W3CDTF">2022-04-20T21:32:57Z</dcterms:created>
  <dcterms:modified xsi:type="dcterms:W3CDTF">2022-10-05T09:01:42Z</dcterms:modified>
</cp:coreProperties>
</file>